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7"/>
  </p:notesMasterIdLst>
  <p:sldIdLst>
    <p:sldId id="256" r:id="rId2"/>
    <p:sldId id="258" r:id="rId3"/>
    <p:sldId id="281" r:id="rId4"/>
    <p:sldId id="299" r:id="rId5"/>
    <p:sldId id="284" r:id="rId6"/>
    <p:sldId id="291" r:id="rId7"/>
    <p:sldId id="285" r:id="rId8"/>
    <p:sldId id="292" r:id="rId9"/>
    <p:sldId id="282" r:id="rId10"/>
    <p:sldId id="301" r:id="rId11"/>
    <p:sldId id="300" r:id="rId12"/>
    <p:sldId id="287" r:id="rId13"/>
    <p:sldId id="283" r:id="rId14"/>
    <p:sldId id="293" r:id="rId15"/>
    <p:sldId id="302" r:id="rId16"/>
    <p:sldId id="303" r:id="rId17"/>
    <p:sldId id="288" r:id="rId18"/>
    <p:sldId id="289" r:id="rId19"/>
    <p:sldId id="294" r:id="rId20"/>
    <p:sldId id="290" r:id="rId21"/>
    <p:sldId id="297" r:id="rId22"/>
    <p:sldId id="298" r:id="rId23"/>
    <p:sldId id="296" r:id="rId24"/>
    <p:sldId id="295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5" autoAdjust="0"/>
    <p:restoredTop sz="89684" autoAdjust="0"/>
  </p:normalViewPr>
  <p:slideViewPr>
    <p:cSldViewPr snapToGrid="0">
      <p:cViewPr varScale="1">
        <p:scale>
          <a:sx n="99" d="100"/>
          <a:sy n="99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0ECB1-B59D-46D8-AFCD-FE9A5A3141AB}" type="datetimeFigureOut">
              <a:rPr lang="en-ID" smtClean="0"/>
              <a:t>22/11/2024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B462A-A4BB-4381-A02D-54225FA111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902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B462A-A4BB-4381-A02D-54225FA1111A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638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5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4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6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3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8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5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8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9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C33D14-2894-4D0B-A680-525CBB789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F13A46-6183-476D-B2BA-073C0E322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7481D1-4DD3-45A2-B071-3900DD9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E7E168-B525-479D-B0B0-55103E5E9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DD39E2-1720-4DA0-8AE6-88F24C073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93677B-437F-4E88-BB63-A5E81FC5C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9BDB73-647A-4675-9946-A08137AA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7E0BD3-0A11-410E-82BA-FE1FDEFAE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433527-1B36-4601-BA50-08897583E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D3F476-1743-4F27-8525-899DE7AA3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427650-9C5D-4857-877B-F692E0A1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E06038-8E2F-47A8-A48A-082A4688F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2AAFFB-4BBF-44E9-A93D-73CD69B0A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1BDC0F-1D22-4FCC-856C-8F05157BE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6CA872-1012-4E50-B09E-2A4FFAA4E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7515C6-F35A-4FF0-AFE5-F30AFB104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C5328A-88E7-42E6-846C-79E3C42A3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B67772-4CFC-47D4-B340-24F59A06E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934457-5F3A-4072-8613-28DE1C6C3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709EABD-4ED9-4105-B031-A926D15E9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137950-C684-4026-B3A8-3C12C5B9D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9BBA354-F5F6-49B0-986C-663E7490A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A2891B-1902-4128-9EA2-9E47C63F1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68D001-CACA-4602-A2C8-6709DFEA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074E4F-FCD6-4115-ADF3-537D13889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1D549D-527D-4E04-8657-660799439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97C9FB-9333-4050-AA15-D78E19053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5C3AE99-7B8F-4399-B82E-42898B805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10BEF6-D2AC-4950-932D-80D5BD793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A455F1-3220-4A1F-9C4C-FE1289BF2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1D9888-DBC1-4392-913C-E8F84BB63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021C553-8CED-4BC0-98A5-730C4D043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2ABD02-773D-C908-7AA9-3F4942040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255" y="557552"/>
            <a:ext cx="11016715" cy="1395872"/>
          </a:xfrm>
        </p:spPr>
        <p:txBody>
          <a:bodyPr>
            <a:noAutofit/>
          </a:bodyPr>
          <a:lstStyle/>
          <a:p>
            <a:br>
              <a:rPr lang="en-ID" sz="4000" dirty="0"/>
            </a:br>
            <a:r>
              <a:rPr lang="en-ID" sz="4000" dirty="0" err="1"/>
              <a:t>SignalForge</a:t>
            </a:r>
            <a:r>
              <a:rPr lang="en-ID" sz="4000" dirty="0"/>
              <a:t> (Alat </a:t>
            </a:r>
            <a:r>
              <a:rPr lang="en-ID" sz="4000" dirty="0" err="1"/>
              <a:t>Nirkabel</a:t>
            </a:r>
            <a:r>
              <a:rPr lang="en-ID" sz="4000" dirty="0"/>
              <a:t> </a:t>
            </a:r>
            <a:r>
              <a:rPr lang="en-ID" sz="4000" dirty="0" err="1"/>
              <a:t>Serbaguna</a:t>
            </a:r>
            <a:r>
              <a:rPr lang="en-ID" sz="4000" dirty="0"/>
              <a:t>)</a:t>
            </a:r>
            <a:br>
              <a:rPr lang="en-ID" sz="4000" dirty="0"/>
            </a:br>
            <a:r>
              <a:rPr lang="en-ID" sz="4000" dirty="0"/>
              <a:t>Implementation and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B082C-CA91-A1FE-5713-21DF9FDE0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979" y="2257998"/>
            <a:ext cx="5398649" cy="1643320"/>
          </a:xfrm>
        </p:spPr>
        <p:txBody>
          <a:bodyPr>
            <a:normAutofit fontScale="77500" lnSpcReduction="20000"/>
          </a:bodyPr>
          <a:lstStyle/>
          <a:p>
            <a:r>
              <a:rPr lang="en-ID" i="1" dirty="0"/>
              <a:t>EL5032 PERANCANGAN SISTEM ELEKTRONIKA</a:t>
            </a:r>
          </a:p>
          <a:p>
            <a:r>
              <a:rPr lang="en-ID" b="1" dirty="0"/>
              <a:t>Tim </a:t>
            </a:r>
            <a:r>
              <a:rPr lang="en-ID" b="1" dirty="0" err="1"/>
              <a:t>Penyusun</a:t>
            </a:r>
            <a:r>
              <a:rPr lang="en-ID" b="1" dirty="0"/>
              <a:t>:</a:t>
            </a:r>
          </a:p>
          <a:p>
            <a:r>
              <a:rPr lang="en-ID" sz="1900" dirty="0"/>
              <a:t>Mohamad Imam Firdaus (23224002)</a:t>
            </a:r>
          </a:p>
          <a:p>
            <a:r>
              <a:rPr lang="en-ID" sz="1900" dirty="0" err="1"/>
              <a:t>Saufik</a:t>
            </a:r>
            <a:r>
              <a:rPr lang="en-ID" sz="1900" dirty="0"/>
              <a:t> Ramadhan (23222019)</a:t>
            </a:r>
          </a:p>
          <a:p>
            <a:endParaRPr lang="en-ID" dirty="0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33F2B4F9-421B-46F9-A5C1-23587378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94999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4C662E-211C-3BEB-3C25-134AB611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70" r="2" b="27316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478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D65E-AB12-4B07-88BE-716F546D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4</a:t>
            </a:r>
            <a:endParaRPr lang="en-ID" dirty="0"/>
          </a:p>
        </p:txBody>
      </p:sp>
      <p:pic>
        <p:nvPicPr>
          <p:cNvPr id="4" name="Content Placeholder 3" descr="A black rectangular object with wires around it&#10;&#10;Description automatically generated">
            <a:extLst>
              <a:ext uri="{FF2B5EF4-FFF2-40B4-BE49-F238E27FC236}">
                <a16:creationId xmlns:a16="http://schemas.microsoft.com/office/drawing/2014/main" id="{FE83E44A-EF60-AD66-7274-95F6F8220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081" y="2345283"/>
            <a:ext cx="707806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3702-FE23-4BF3-4B91-BBE32229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</a:t>
            </a:r>
            <a:endParaRPr lang="en-ID" dirty="0"/>
          </a:p>
        </p:txBody>
      </p:sp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5BD0FAC1-C825-47CF-3B0A-057C63A05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568" y="2754582"/>
            <a:ext cx="3686991" cy="2687587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22E40B98-93BC-788A-B4E8-48CA6470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9612"/>
            <a:ext cx="45148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8891-8446-3E17-73BB-DE937C25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</a:t>
            </a:r>
            <a:endParaRPr lang="en-ID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D99AC8-078B-48F2-7665-3EBFC8C86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4256" y="1060356"/>
            <a:ext cx="4791305" cy="5071693"/>
          </a:xfrm>
          <a:prstGeom prst="rect">
            <a:avLst/>
          </a:prstGeom>
        </p:spPr>
      </p:pic>
      <p:pic>
        <p:nvPicPr>
          <p:cNvPr id="9" name="Picture 8" descr="A diagram of a button&#10;&#10;Description automatically generated">
            <a:extLst>
              <a:ext uri="{FF2B5EF4-FFF2-40B4-BE49-F238E27FC236}">
                <a16:creationId xmlns:a16="http://schemas.microsoft.com/office/drawing/2014/main" id="{209F2D41-209E-0031-8605-16B189ED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1" y="3142896"/>
            <a:ext cx="2734654" cy="2571391"/>
          </a:xfrm>
          <a:prstGeom prst="rect">
            <a:avLst/>
          </a:prstGeom>
        </p:spPr>
      </p:pic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C58CA7B2-67AB-44A0-85B1-B9273C2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60" y="3040364"/>
            <a:ext cx="2991168" cy="26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3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1B0B-D43E-9A8A-45AE-F8E5A39B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5 – IR Module</a:t>
            </a:r>
            <a:endParaRPr lang="en-ID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56816A-5B16-8A8F-A4C1-729CCA502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3241575"/>
            <a:ext cx="10325100" cy="17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67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E9CA-8613-6D88-3E85-5FDA8DFA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</a:t>
            </a:r>
            <a:endParaRPr lang="en-ID" dirty="0"/>
          </a:p>
        </p:txBody>
      </p:sp>
      <p:pic>
        <p:nvPicPr>
          <p:cNvPr id="4" name="Content Placeholder 3" descr="A remote control and a circuit board&#10;&#10;Description automatically generated">
            <a:extLst>
              <a:ext uri="{FF2B5EF4-FFF2-40B4-BE49-F238E27FC236}">
                <a16:creationId xmlns:a16="http://schemas.microsoft.com/office/drawing/2014/main" id="{72D5BAC3-6E1C-6B5F-A45C-B96DEF582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40" y="2632734"/>
            <a:ext cx="4727144" cy="3499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0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0E90-5892-5169-6822-4D1162B9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5</a:t>
            </a:r>
            <a:endParaRPr lang="en-ID" dirty="0"/>
          </a:p>
        </p:txBody>
      </p:sp>
      <p:pic>
        <p:nvPicPr>
          <p:cNvPr id="4" name="Content Placeholder 3" descr="A remote control and a small device&#10;&#10;Description automatically generated">
            <a:extLst>
              <a:ext uri="{FF2B5EF4-FFF2-40B4-BE49-F238E27FC236}">
                <a16:creationId xmlns:a16="http://schemas.microsoft.com/office/drawing/2014/main" id="{F3B878E2-C1BE-7523-9068-0448857B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310" y="2475537"/>
            <a:ext cx="5436655" cy="3040548"/>
          </a:xfrm>
          <a:prstGeom prst="rect">
            <a:avLst/>
          </a:prstGeom>
        </p:spPr>
      </p:pic>
      <p:pic>
        <p:nvPicPr>
          <p:cNvPr id="5" name="Picture 4" descr="A hand holding a device with wires&#10;&#10;Description automatically generated">
            <a:extLst>
              <a:ext uri="{FF2B5EF4-FFF2-40B4-BE49-F238E27FC236}">
                <a16:creationId xmlns:a16="http://schemas.microsoft.com/office/drawing/2014/main" id="{64F7929A-86F9-B244-B451-99BDC885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807" y="2475537"/>
            <a:ext cx="5022751" cy="30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5A41-6D35-BEE9-3191-6DFFAF48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5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4877FB-A5FB-1E03-3F61-EBB768B0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715" y="2358229"/>
            <a:ext cx="7016506" cy="1896137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AECC580-7C96-8302-4163-0189F8CB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147" y="4864270"/>
            <a:ext cx="8232059" cy="15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DF04-6069-A0C0-AED1-410FDDD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</a:t>
            </a:r>
            <a:endParaRPr lang="en-ID" dirty="0"/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3B8F2AC0-E75B-E6F8-66A8-9CFE00E6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479" y="2893047"/>
            <a:ext cx="299126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3C82-0C2E-31A6-F041-74E1C17F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6 - NFC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9AF918-8B5D-296C-B8C6-D77982802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6564" y="2339975"/>
            <a:ext cx="3873098" cy="35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8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C59B-F3EE-56DB-D971-21999CE0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E114F1-13E4-03B7-D50E-97A6D40EC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64168" y="2125030"/>
            <a:ext cx="4265734" cy="3202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41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624011-9E79-D64F-6493-C0B0F1F0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Abstrak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5B1F1-7747-9FD4-2DBB-3EA9FE75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718" y="2567613"/>
            <a:ext cx="6979721" cy="3564436"/>
          </a:xfrm>
        </p:spPr>
        <p:txBody>
          <a:bodyPr>
            <a:normAutofit fontScale="92500" lnSpcReduction="20000"/>
          </a:bodyPr>
          <a:lstStyle/>
          <a:p>
            <a:pPr indent="0" algn="just">
              <a:buNone/>
            </a:pP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SignalForge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multifungsi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penggiat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keamanan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digital dan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siber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sekadar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hobbyst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kemampuannya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membaca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meniru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berinteraksi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sinyal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radio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frekuensi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(RF),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RFID, dan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protokol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komunikasi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lainnya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Alat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didesain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multi-module yang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memudahkan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konfigurasi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didesain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diuji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tertentu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modular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ditujukan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diverifikasi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kesesuaiannya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Pada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dokumen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ditulis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kemajuan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implementasi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perangkat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(hardware) dan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perangkat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lunak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(software)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</a:t>
            </a:r>
            <a:r>
              <a:rPr lang="en-US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58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5420-35FC-9BB3-27A0-DFA5E98C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7 – Storage</a:t>
            </a:r>
            <a:endParaRPr lang="en-ID" dirty="0"/>
          </a:p>
        </p:txBody>
      </p:sp>
      <p:pic>
        <p:nvPicPr>
          <p:cNvPr id="7" name="Content Placeholder 6" descr="A computer chip with a circuit board&#10;&#10;Description automatically generated">
            <a:extLst>
              <a:ext uri="{FF2B5EF4-FFF2-40B4-BE49-F238E27FC236}">
                <a16:creationId xmlns:a16="http://schemas.microsoft.com/office/drawing/2014/main" id="{78CE0AB7-2231-97E5-A09C-E0B3FB2B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393" y="2373313"/>
            <a:ext cx="448934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67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EB7C-6D52-30C8-A604-E27C6094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Routing</a:t>
            </a:r>
            <a:endParaRPr lang="en-ID" dirty="0"/>
          </a:p>
        </p:txBody>
      </p:sp>
      <p:pic>
        <p:nvPicPr>
          <p:cNvPr id="4" name="Content Placeholder 3" descr="A computer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C43D0DC1-F209-B64E-98BF-D709E4770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263" y="2339975"/>
            <a:ext cx="4077700" cy="35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2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1CC1-CFBF-B262-FD19-F32DAA3B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3D View</a:t>
            </a:r>
            <a:endParaRPr lang="en-ID" dirty="0"/>
          </a:p>
        </p:txBody>
      </p:sp>
      <p:pic>
        <p:nvPicPr>
          <p:cNvPr id="4" name="Content Placeholder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2C2D07E-A135-54F7-B7C3-66820C5A9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4009" y="2339975"/>
            <a:ext cx="4398207" cy="35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5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C6EA-A930-36C0-F278-B76B9227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Design</a:t>
            </a:r>
            <a:endParaRPr lang="en-ID" dirty="0"/>
          </a:p>
        </p:txBody>
      </p:sp>
      <p:pic>
        <p:nvPicPr>
          <p:cNvPr id="4" name="Content Placeholder 3" descr="A green and black rectangular object with a square button&#10;&#10;Description automatically generated">
            <a:extLst>
              <a:ext uri="{FF2B5EF4-FFF2-40B4-BE49-F238E27FC236}">
                <a16:creationId xmlns:a16="http://schemas.microsoft.com/office/drawing/2014/main" id="{98445876-426B-ED3E-5885-2D58C4F1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771" y="2339975"/>
            <a:ext cx="4934683" cy="3563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68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F62F-F1D1-A678-4EF5-0FC84AFF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IDC Connector</a:t>
            </a:r>
            <a:endParaRPr lang="en-ID" dirty="0"/>
          </a:p>
        </p:txBody>
      </p:sp>
      <p:pic>
        <p:nvPicPr>
          <p:cNvPr id="7" name="Content Placeholder 6" descr="A close-up of a computer connector&#10;&#10;Description automatically generated">
            <a:extLst>
              <a:ext uri="{FF2B5EF4-FFF2-40B4-BE49-F238E27FC236}">
                <a16:creationId xmlns:a16="http://schemas.microsoft.com/office/drawing/2014/main" id="{420C8093-5B13-F7E7-D5B0-B4BBB0483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22" y="2607605"/>
            <a:ext cx="3495358" cy="347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lose-up of a cable&#10;&#10;Description automatically generated">
            <a:extLst>
              <a:ext uri="{FF2B5EF4-FFF2-40B4-BE49-F238E27FC236}">
                <a16:creationId xmlns:a16="http://schemas.microsoft.com/office/drawing/2014/main" id="{C86C6759-8A08-F3C2-22E5-9115A122D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9539"/>
            <a:ext cx="4553671" cy="3135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144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52FF7-34C9-3819-9EB1-28E308C2A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</a:t>
            </a:r>
            <a:r>
              <a:rPr lang="en-US" dirty="0"/>
              <a:t> Kasih</a:t>
            </a:r>
            <a:endParaRPr lang="en-ID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EF00FD-72E2-B09D-9214-4529AD22D5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104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96E1-CDF0-51F8-4A46-DF797DF4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1 – Microcontroller + Wireless</a:t>
            </a:r>
            <a:endParaRPr lang="en-ID" dirty="0"/>
          </a:p>
        </p:txBody>
      </p:sp>
      <p:pic>
        <p:nvPicPr>
          <p:cNvPr id="8" name="Content Placeholder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3B321E8-462D-8B2A-D4FE-A99E3BA66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79" y="2855070"/>
            <a:ext cx="3315163" cy="704948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31543AAD-AFA5-3CD2-0FCA-853774CA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93" y="4246674"/>
            <a:ext cx="4050665" cy="20053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76A763-2793-AA2E-4694-582C6C0D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4" y="3207544"/>
            <a:ext cx="6788679" cy="25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3127-774E-1004-03EF-DF47AE0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ESP32-S3-MINI-1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32C4F7-B32B-3078-1F9B-744AB4F88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946826"/>
            <a:ext cx="5325218" cy="29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35463-34B9-3542-3C15-F3C9F586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879" y="3202849"/>
            <a:ext cx="4229690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DA9C-83AE-EAF0-E553-A21CECA9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</a:t>
            </a:r>
            <a:endParaRPr lang="en-ID" dirty="0"/>
          </a:p>
        </p:txBody>
      </p:sp>
      <p:pic>
        <p:nvPicPr>
          <p:cNvPr id="7" name="Content Placeholder 6" descr="A computer screen shot of a yellow square with red text&#10;&#10;Description automatically generated">
            <a:extLst>
              <a:ext uri="{FF2B5EF4-FFF2-40B4-BE49-F238E27FC236}">
                <a16:creationId xmlns:a16="http://schemas.microsoft.com/office/drawing/2014/main" id="{DEF9CB47-6607-F7C2-F5F7-6C14912E7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4465" y="2339975"/>
            <a:ext cx="4397296" cy="35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6906-51C3-CABE-8AD5-38496CBA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</a:t>
            </a:r>
            <a:endParaRPr lang="en-ID" dirty="0"/>
          </a:p>
        </p:txBody>
      </p:sp>
      <p:pic>
        <p:nvPicPr>
          <p:cNvPr id="4" name="Content Placeholder 3" descr="A circuit board with a red light&#10;&#10;Description automatically generated">
            <a:extLst>
              <a:ext uri="{FF2B5EF4-FFF2-40B4-BE49-F238E27FC236}">
                <a16:creationId xmlns:a16="http://schemas.microsoft.com/office/drawing/2014/main" id="{529D9C3A-3336-7DA9-84EF-BC0840E8D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25" y="2754500"/>
            <a:ext cx="3640975" cy="273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56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7316-1910-B2F8-0FBB-DE96DFDD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– Power Electronics</a:t>
            </a:r>
            <a:endParaRPr lang="en-ID" dirty="0"/>
          </a:p>
        </p:txBody>
      </p:sp>
      <p:pic>
        <p:nvPicPr>
          <p:cNvPr id="9" name="Content Placeholder 8" descr="A diagram of a power connector&#10;&#10;Description automatically generated">
            <a:extLst>
              <a:ext uri="{FF2B5EF4-FFF2-40B4-BE49-F238E27FC236}">
                <a16:creationId xmlns:a16="http://schemas.microsoft.com/office/drawing/2014/main" id="{C7E73A7D-594D-4C57-E456-2C3D45500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887" y="2623512"/>
            <a:ext cx="2124371" cy="2143424"/>
          </a:xfrm>
          <a:prstGeom prst="rect">
            <a:avLst/>
          </a:prstGeom>
        </p:spPr>
      </p:pic>
      <p:pic>
        <p:nvPicPr>
          <p:cNvPr id="10" name="Picture 9" descr="A circuit diagram of a battery&#10;&#10;Description automatically generated">
            <a:extLst>
              <a:ext uri="{FF2B5EF4-FFF2-40B4-BE49-F238E27FC236}">
                <a16:creationId xmlns:a16="http://schemas.microsoft.com/office/drawing/2014/main" id="{BF012CC3-8263-7937-ABA0-6AEBF3C9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16" y="2697471"/>
            <a:ext cx="3667125" cy="2105025"/>
          </a:xfrm>
          <a:prstGeom prst="rect">
            <a:avLst/>
          </a:prstGeom>
        </p:spPr>
      </p:pic>
      <p:pic>
        <p:nvPicPr>
          <p:cNvPr id="11" name="Picture 10" descr="A diagram of a circuit&#10;&#10;Description automatically generated">
            <a:extLst>
              <a:ext uri="{FF2B5EF4-FFF2-40B4-BE49-F238E27FC236}">
                <a16:creationId xmlns:a16="http://schemas.microsoft.com/office/drawing/2014/main" id="{8ABE082D-8F4C-D5B3-DCF7-3D951180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663" y="2837180"/>
            <a:ext cx="2457450" cy="1447800"/>
          </a:xfrm>
          <a:prstGeom prst="rect">
            <a:avLst/>
          </a:prstGeom>
        </p:spPr>
      </p:pic>
      <p:pic>
        <p:nvPicPr>
          <p:cNvPr id="12" name="Picture 11" descr="A diagram of a circuit&#10;&#10;Description automatically generated">
            <a:extLst>
              <a:ext uri="{FF2B5EF4-FFF2-40B4-BE49-F238E27FC236}">
                <a16:creationId xmlns:a16="http://schemas.microsoft.com/office/drawing/2014/main" id="{48DA5C7B-6695-AA55-0714-7043D5BCD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112" y="4934369"/>
            <a:ext cx="42957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9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A77-9344-BE0E-9B37-795FBA31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3 - RF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C4B36-4603-14BC-4297-2FC0B08B9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71" y="2546682"/>
            <a:ext cx="4202084" cy="3150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29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970A-E95B-4B88-1D0C-4ED42CF2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4 – UI Module</a:t>
            </a:r>
            <a:endParaRPr lang="en-ID" dirty="0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3F1B32-02EE-B5FD-39BE-D6CF59DAE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767" y="2464362"/>
            <a:ext cx="513469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09614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194</Words>
  <Application>Microsoft Office PowerPoint</Application>
  <PresentationFormat>Widescreen</PresentationFormat>
  <Paragraphs>31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Grandview</vt:lpstr>
      <vt:lpstr>Wingdings</vt:lpstr>
      <vt:lpstr>CosineVTI</vt:lpstr>
      <vt:lpstr> SignalForge (Alat Nirkabel Serbaguna) Implementation and Testing</vt:lpstr>
      <vt:lpstr>Abstrak</vt:lpstr>
      <vt:lpstr>Modul 1 – Microcontroller + Wireless</vt:lpstr>
      <vt:lpstr>ESP32-S3-MINI-1</vt:lpstr>
      <vt:lpstr>Module 1</vt:lpstr>
      <vt:lpstr>Module 1</vt:lpstr>
      <vt:lpstr>Module 2 – Power Electronics</vt:lpstr>
      <vt:lpstr>Module 3 - RF</vt:lpstr>
      <vt:lpstr>Modul 4 – UI Module</vt:lpstr>
      <vt:lpstr>Modul 4</vt:lpstr>
      <vt:lpstr>Module 4</vt:lpstr>
      <vt:lpstr>Module 4</vt:lpstr>
      <vt:lpstr>Modul 5 – IR Module</vt:lpstr>
      <vt:lpstr>Module 5</vt:lpstr>
      <vt:lpstr>Modul 5</vt:lpstr>
      <vt:lpstr>Modul 5</vt:lpstr>
      <vt:lpstr>Module 5</vt:lpstr>
      <vt:lpstr>Module 6 - NFC</vt:lpstr>
      <vt:lpstr>Module 6</vt:lpstr>
      <vt:lpstr>Module 7 – Storage</vt:lpstr>
      <vt:lpstr>PCB Routing</vt:lpstr>
      <vt:lpstr>PCB 3D View</vt:lpstr>
      <vt:lpstr>3D Design</vt:lpstr>
      <vt:lpstr>IDC Connector</vt:lpstr>
      <vt:lpstr>Sekian dan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Mohamad Imam Firdaus</dc:creator>
  <cp:lastModifiedBy>Mohamad Imam Firdaus</cp:lastModifiedBy>
  <cp:revision>14</cp:revision>
  <dcterms:created xsi:type="dcterms:W3CDTF">2024-10-09T07:24:40Z</dcterms:created>
  <dcterms:modified xsi:type="dcterms:W3CDTF">2024-11-22T00:53:36Z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2024-10-09T08:49:56Z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25d1981c-a987-4ea5-9012-599576a7c842</vt:lpwstr>
  </property>
  <property fmtid="{D5CDD505-2E9C-101B-9397-08002B2CF9AE}" pid="8" name="MSIP_Label_38b525e5-f3da-4501-8f1e-526b6769fc56_ContentBits">
    <vt:lpwstr>0</vt:lpwstr>
  </property>
</Properties>
</file>